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1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98" r:id="rId23"/>
    <p:sldId id="276" r:id="rId24"/>
    <p:sldId id="277" r:id="rId25"/>
    <p:sldId id="278" r:id="rId26"/>
    <p:sldId id="279" r:id="rId27"/>
    <p:sldId id="280" r:id="rId28"/>
    <p:sldId id="299" r:id="rId29"/>
    <p:sldId id="300" r:id="rId30"/>
    <p:sldId id="281" r:id="rId31"/>
    <p:sldId id="282" r:id="rId32"/>
    <p:sldId id="283" r:id="rId33"/>
    <p:sldId id="284" r:id="rId34"/>
    <p:sldId id="302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34594" autoAdjust="0"/>
    <p:restoredTop sz="86358" autoAdjust="0"/>
  </p:normalViewPr>
  <p:slideViewPr>
    <p:cSldViewPr>
      <p:cViewPr>
        <p:scale>
          <a:sx n="75" d="100"/>
          <a:sy n="75" d="100"/>
        </p:scale>
        <p:origin x="-1616" y="184"/>
      </p:cViewPr>
      <p:guideLst>
        <p:guide orient="horz" pos="2160"/>
        <p:guide pos="2880"/>
      </p:guideLst>
    </p:cSldViewPr>
  </p:slideViewPr>
  <p:outlineViewPr>
    <p:cViewPr>
      <p:scale>
        <a:sx n="20" d="100"/>
        <a:sy n="20" d="100"/>
      </p:scale>
      <p:origin x="148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B793E-405C-4B2E-A847-264833364FB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0130-99C0-4A1E-84AF-760143FE05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B793E-405C-4B2E-A847-264833364FB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0130-99C0-4A1E-84AF-760143FE05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B793E-405C-4B2E-A847-264833364FB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0130-99C0-4A1E-84AF-760143FE05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B793E-405C-4B2E-A847-264833364FB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0130-99C0-4A1E-84AF-760143FE05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B793E-405C-4B2E-A847-264833364FB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0130-99C0-4A1E-84AF-760143FE05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B793E-405C-4B2E-A847-264833364FB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0130-99C0-4A1E-84AF-760143FE05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B793E-405C-4B2E-A847-264833364FB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0130-99C0-4A1E-84AF-760143FE05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B793E-405C-4B2E-A847-264833364FB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0130-99C0-4A1E-84AF-760143FE05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B793E-405C-4B2E-A847-264833364FB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0130-99C0-4A1E-84AF-760143FE05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B793E-405C-4B2E-A847-264833364FB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0130-99C0-4A1E-84AF-760143FE05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B793E-405C-4B2E-A847-264833364FB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0130-99C0-4A1E-84AF-760143FE05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B793E-405C-4B2E-A847-264833364FB1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E0130-99C0-4A1E-84AF-760143FE051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7" name="Picture 36" descr="WhatsApp Image 2025-12-29 at 11.21.53 PM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2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23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9342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23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24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25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26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27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28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29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30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(15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31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32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33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34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35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36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37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38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39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40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16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42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43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44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45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46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17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18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235819" y="-96253"/>
            <a:ext cx="9372600" cy="70866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shot (19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Screenshot (20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Screenshot (21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Screenshot (22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5</cp:revision>
  <dcterms:created xsi:type="dcterms:W3CDTF">2025-12-29T17:25:16Z</dcterms:created>
  <dcterms:modified xsi:type="dcterms:W3CDTF">2025-12-29T18:05:13Z</dcterms:modified>
</cp:coreProperties>
</file>